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206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96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202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0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9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199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207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88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20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98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1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20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212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93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205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9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200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09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211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199.xml"/>
  <Override ContentType="application/vnd.openxmlformats-officedocument.presentationml.slide+xml" PartName="/ppt/slides/slide210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202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5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84.xml"/>
  <Override ContentType="application/vnd.openxmlformats-officedocument.presentationml.slide+xml" PartName="/ppt/slides/slide141.xml"/>
  <Override ContentType="application/vnd.openxmlformats-officedocument.presentationml.slide+xml" PartName="/ppt/slides/slide82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206.xml"/>
  <Override ContentType="application/vnd.openxmlformats-officedocument.presentationml.slide+xml" PartName="/ppt/slides/slide55.xml"/>
  <Override ContentType="application/vnd.openxmlformats-officedocument.presentationml.slide+xml" PartName="/ppt/slides/slide195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59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180.xml"/>
  <Override ContentType="application/vnd.openxmlformats-officedocument.presentationml.slide+xml" PartName="/ppt/slides/slide18.xml"/>
  <Override ContentType="application/vnd.openxmlformats-officedocument.presentationml.slide+xml" PartName="/ppt/slides/slide201.xml"/>
  <Override ContentType="application/vnd.openxmlformats-officedocument.presentationml.slide+xml" PartName="/ppt/slides/slide52.xml"/>
  <Override ContentType="application/vnd.openxmlformats-officedocument.presentationml.slide+xml" PartName="/ppt/slides/slide95.xml"/>
  <Override ContentType="application/vnd.openxmlformats-officedocument.presentationml.slide+xml" PartName="/ppt/slides/slide181.xml"/>
  <Override ContentType="application/vnd.openxmlformats-officedocument.presentationml.slide+xml" PartName="/ppt/slides/slide157.xml"/>
  <Override ContentType="application/vnd.openxmlformats-officedocument.presentationml.slide+xml" PartName="/ppt/slides/slide211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196.xml"/>
  <Override ContentType="application/vnd.openxmlformats-officedocument.presentationml.slide+xml" PartName="/ppt/slides/slide171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205.xml"/>
  <Override ContentType="application/vnd.openxmlformats-officedocument.presentationml.slide+xml" PartName="/ppt/slides/slide160.xml"/>
  <Override ContentType="application/vnd.openxmlformats-officedocument.presentationml.slide+xml" PartName="/ppt/slides/slide100.xml"/>
  <Override ContentType="application/vnd.openxmlformats-officedocument.presentationml.slide+xml" PartName="/ppt/slides/slide90.xml"/>
  <Override ContentType="application/vnd.openxmlformats-officedocument.presentationml.slide+xml" PartName="/ppt/slides/slide143.xml"/>
  <Override ContentType="application/vnd.openxmlformats-officedocument.presentationml.slide+xml" PartName="/ppt/slides/slide132.xml"/>
  <Override ContentType="application/vnd.openxmlformats-officedocument.presentationml.slide+xml" PartName="/ppt/slides/slide62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192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209.xml"/>
  <Override ContentType="application/vnd.openxmlformats-officedocument.presentationml.slide+xml" PartName="/ppt/slides/slide200.xml"/>
  <Override ContentType="application/vnd.openxmlformats-officedocument.presentationml.slide+xml" PartName="/ppt/slides/slide88.xml"/>
  <Override ContentType="application/vnd.openxmlformats-officedocument.presentationml.slide+xml" PartName="/ppt/slides/slide158.xml"/>
  <Override ContentType="application/vnd.openxmlformats-officedocument.presentationml.slide+xml" PartName="/ppt/slides/slide115.xml"/>
  <Override ContentType="application/vnd.openxmlformats-officedocument.presentationml.slide+xml" PartName="/ppt/slides/slide3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68.xml"/>
  <Override ContentType="application/vnd.openxmlformats-officedocument.presentationml.slide+xml" PartName="/ppt/slides/slide170.xml"/>
  <Override ContentType="application/vnd.openxmlformats-officedocument.presentationml.slide+xml" PartName="/ppt/slides/slide20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4.xml"/>
  <Override ContentType="application/vnd.openxmlformats-officedocument.presentationml.slide+xml" PartName="/ppt/slides/slide197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178.xml"/>
  <Override ContentType="application/vnd.openxmlformats-officedocument.presentationml.slide+xml" PartName="/ppt/slides/slide29.xml"/>
  <Override ContentType="application/vnd.openxmlformats-officedocument.presentationml.slide+xml" PartName="/ppt/slides/slide212.xml"/>
  <Override ContentType="application/vnd.openxmlformats-officedocument.presentationml.slide+xml" PartName="/ppt/slides/slide76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57.xml"/>
  <Override ContentType="application/vnd.openxmlformats-officedocument.presentationml.slide+xml" PartName="/ppt/slides/slide44.xml"/>
  <Override ContentType="application/vnd.openxmlformats-officedocument.presentationml.slide+xml" PartName="/ppt/slides/slide193.xml"/>
  <Override ContentType="application/vnd.openxmlformats-officedocument.presentationml.slide+xml" PartName="/ppt/slides/slide208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198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6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83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203.xml"/>
  <Override ContentType="application/vnd.openxmlformats-officedocument.presentationml.slide+xml" PartName="/ppt/slides/slide124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194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34.xml"/>
  <Override ContentType="application/vnd.openxmlformats-officedocument.presentationml.slide+xml" PartName="/ppt/slides/slide207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75.xml"/>
  <Override ContentType="application/vnd.openxmlformats-officedocument.presentationml.slide+xml" PartName="/ppt/slides/slide58.xml"/>
  <Override ContentType="application/vnd.openxmlformats-officedocument.presentationml.slide+xml" PartName="/ppt/slides/slide15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  <p:sldId id="413" r:id="rId165"/>
    <p:sldId id="414" r:id="rId166"/>
    <p:sldId id="415" r:id="rId167"/>
    <p:sldId id="416" r:id="rId168"/>
    <p:sldId id="417" r:id="rId169"/>
    <p:sldId id="418" r:id="rId170"/>
    <p:sldId id="419" r:id="rId171"/>
    <p:sldId id="420" r:id="rId172"/>
    <p:sldId id="421" r:id="rId173"/>
    <p:sldId id="422" r:id="rId174"/>
    <p:sldId id="423" r:id="rId175"/>
    <p:sldId id="424" r:id="rId176"/>
    <p:sldId id="425" r:id="rId177"/>
    <p:sldId id="426" r:id="rId178"/>
    <p:sldId id="427" r:id="rId179"/>
    <p:sldId id="428" r:id="rId180"/>
    <p:sldId id="429" r:id="rId181"/>
    <p:sldId id="430" r:id="rId182"/>
    <p:sldId id="431" r:id="rId183"/>
    <p:sldId id="432" r:id="rId184"/>
    <p:sldId id="433" r:id="rId185"/>
    <p:sldId id="434" r:id="rId186"/>
    <p:sldId id="435" r:id="rId187"/>
    <p:sldId id="436" r:id="rId188"/>
    <p:sldId id="437" r:id="rId189"/>
    <p:sldId id="438" r:id="rId190"/>
    <p:sldId id="439" r:id="rId191"/>
    <p:sldId id="440" r:id="rId192"/>
    <p:sldId id="441" r:id="rId193"/>
    <p:sldId id="442" r:id="rId194"/>
    <p:sldId id="443" r:id="rId195"/>
    <p:sldId id="444" r:id="rId196"/>
    <p:sldId id="445" r:id="rId197"/>
    <p:sldId id="446" r:id="rId198"/>
    <p:sldId id="447" r:id="rId199"/>
    <p:sldId id="448" r:id="rId200"/>
    <p:sldId id="449" r:id="rId201"/>
    <p:sldId id="450" r:id="rId202"/>
    <p:sldId id="451" r:id="rId203"/>
    <p:sldId id="452" r:id="rId204"/>
    <p:sldId id="453" r:id="rId205"/>
    <p:sldId id="454" r:id="rId206"/>
    <p:sldId id="455" r:id="rId207"/>
    <p:sldId id="456" r:id="rId208"/>
    <p:sldId id="457" r:id="rId209"/>
    <p:sldId id="458" r:id="rId210"/>
    <p:sldId id="459" r:id="rId211"/>
    <p:sldId id="460" r:id="rId212"/>
    <p:sldId id="461" r:id="rId213"/>
    <p:sldId id="462" r:id="rId214"/>
    <p:sldId id="463" r:id="rId215"/>
    <p:sldId id="464" r:id="rId216"/>
    <p:sldId id="465" r:id="rId217"/>
    <p:sldId id="466" r:id="rId218"/>
    <p:sldId id="467" r:id="rId2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C1B506A-E644-4ADF-8A98-17E9E2276BC4}">
  <a:tblStyle styleId="{0C1B506A-E644-4ADF-8A98-17E9E2276B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190" Type="http://schemas.openxmlformats.org/officeDocument/2006/relationships/slide" Target="slides/slide18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194" Type="http://schemas.openxmlformats.org/officeDocument/2006/relationships/slide" Target="slides/slide187.xml"/><Relationship Id="rId43" Type="http://schemas.openxmlformats.org/officeDocument/2006/relationships/slide" Target="slides/slide36.xml"/><Relationship Id="rId193" Type="http://schemas.openxmlformats.org/officeDocument/2006/relationships/slide" Target="slides/slide186.xml"/><Relationship Id="rId46" Type="http://schemas.openxmlformats.org/officeDocument/2006/relationships/slide" Target="slides/slide39.xml"/><Relationship Id="rId192" Type="http://schemas.openxmlformats.org/officeDocument/2006/relationships/slide" Target="slides/slide185.xml"/><Relationship Id="rId45" Type="http://schemas.openxmlformats.org/officeDocument/2006/relationships/slide" Target="slides/slide38.xml"/><Relationship Id="rId191" Type="http://schemas.openxmlformats.org/officeDocument/2006/relationships/slide" Target="slides/slide184.xml"/><Relationship Id="rId48" Type="http://schemas.openxmlformats.org/officeDocument/2006/relationships/slide" Target="slides/slide41.xml"/><Relationship Id="rId187" Type="http://schemas.openxmlformats.org/officeDocument/2006/relationships/slide" Target="slides/slide180.xml"/><Relationship Id="rId47" Type="http://schemas.openxmlformats.org/officeDocument/2006/relationships/slide" Target="slides/slide40.xml"/><Relationship Id="rId186" Type="http://schemas.openxmlformats.org/officeDocument/2006/relationships/slide" Target="slides/slide179.xml"/><Relationship Id="rId185" Type="http://schemas.openxmlformats.org/officeDocument/2006/relationships/slide" Target="slides/slide178.xml"/><Relationship Id="rId49" Type="http://schemas.openxmlformats.org/officeDocument/2006/relationships/slide" Target="slides/slide42.xml"/><Relationship Id="rId184" Type="http://schemas.openxmlformats.org/officeDocument/2006/relationships/slide" Target="slides/slide177.xml"/><Relationship Id="rId189" Type="http://schemas.openxmlformats.org/officeDocument/2006/relationships/slide" Target="slides/slide182.xml"/><Relationship Id="rId188" Type="http://schemas.openxmlformats.org/officeDocument/2006/relationships/slide" Target="slides/slide18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183" Type="http://schemas.openxmlformats.org/officeDocument/2006/relationships/slide" Target="slides/slide176.xml"/><Relationship Id="rId32" Type="http://schemas.openxmlformats.org/officeDocument/2006/relationships/slide" Target="slides/slide25.xml"/><Relationship Id="rId182" Type="http://schemas.openxmlformats.org/officeDocument/2006/relationships/slide" Target="slides/slide175.xml"/><Relationship Id="rId35" Type="http://schemas.openxmlformats.org/officeDocument/2006/relationships/slide" Target="slides/slide28.xml"/><Relationship Id="rId181" Type="http://schemas.openxmlformats.org/officeDocument/2006/relationships/slide" Target="slides/slide174.xml"/><Relationship Id="rId34" Type="http://schemas.openxmlformats.org/officeDocument/2006/relationships/slide" Target="slides/slide27.xml"/><Relationship Id="rId180" Type="http://schemas.openxmlformats.org/officeDocument/2006/relationships/slide" Target="slides/slide173.xml"/><Relationship Id="rId37" Type="http://schemas.openxmlformats.org/officeDocument/2006/relationships/slide" Target="slides/slide30.xml"/><Relationship Id="rId176" Type="http://schemas.openxmlformats.org/officeDocument/2006/relationships/slide" Target="slides/slide169.xml"/><Relationship Id="rId36" Type="http://schemas.openxmlformats.org/officeDocument/2006/relationships/slide" Target="slides/slide29.xml"/><Relationship Id="rId175" Type="http://schemas.openxmlformats.org/officeDocument/2006/relationships/slide" Target="slides/slide168.xml"/><Relationship Id="rId39" Type="http://schemas.openxmlformats.org/officeDocument/2006/relationships/slide" Target="slides/slide32.xml"/><Relationship Id="rId174" Type="http://schemas.openxmlformats.org/officeDocument/2006/relationships/slide" Target="slides/slide167.xml"/><Relationship Id="rId38" Type="http://schemas.openxmlformats.org/officeDocument/2006/relationships/slide" Target="slides/slide31.xml"/><Relationship Id="rId173" Type="http://schemas.openxmlformats.org/officeDocument/2006/relationships/slide" Target="slides/slide166.xml"/><Relationship Id="rId179" Type="http://schemas.openxmlformats.org/officeDocument/2006/relationships/slide" Target="slides/slide172.xml"/><Relationship Id="rId178" Type="http://schemas.openxmlformats.org/officeDocument/2006/relationships/slide" Target="slides/slide171.xml"/><Relationship Id="rId177" Type="http://schemas.openxmlformats.org/officeDocument/2006/relationships/slide" Target="slides/slide170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98" Type="http://schemas.openxmlformats.org/officeDocument/2006/relationships/slide" Target="slides/slide191.xml"/><Relationship Id="rId14" Type="http://schemas.openxmlformats.org/officeDocument/2006/relationships/slide" Target="slides/slide7.xml"/><Relationship Id="rId197" Type="http://schemas.openxmlformats.org/officeDocument/2006/relationships/slide" Target="slides/slide190.xml"/><Relationship Id="rId17" Type="http://schemas.openxmlformats.org/officeDocument/2006/relationships/slide" Target="slides/slide10.xml"/><Relationship Id="rId196" Type="http://schemas.openxmlformats.org/officeDocument/2006/relationships/slide" Target="slides/slide189.xml"/><Relationship Id="rId16" Type="http://schemas.openxmlformats.org/officeDocument/2006/relationships/slide" Target="slides/slide9.xml"/><Relationship Id="rId195" Type="http://schemas.openxmlformats.org/officeDocument/2006/relationships/slide" Target="slides/slide188.xml"/><Relationship Id="rId19" Type="http://schemas.openxmlformats.org/officeDocument/2006/relationships/slide" Target="slides/slide12.xml"/><Relationship Id="rId18" Type="http://schemas.openxmlformats.org/officeDocument/2006/relationships/slide" Target="slides/slide11.xml"/><Relationship Id="rId199" Type="http://schemas.openxmlformats.org/officeDocument/2006/relationships/slide" Target="slides/slide192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slide" Target="slides/slide165.xml"/><Relationship Id="rId65" Type="http://schemas.openxmlformats.org/officeDocument/2006/relationships/slide" Target="slides/slide58.xml"/><Relationship Id="rId171" Type="http://schemas.openxmlformats.org/officeDocument/2006/relationships/slide" Target="slides/slide164.xml"/><Relationship Id="rId68" Type="http://schemas.openxmlformats.org/officeDocument/2006/relationships/slide" Target="slides/slide61.xml"/><Relationship Id="rId170" Type="http://schemas.openxmlformats.org/officeDocument/2006/relationships/slide" Target="slides/slide163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slide" Target="slides/slide158.xml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slide" Target="slides/slide162.xml"/><Relationship Id="rId168" Type="http://schemas.openxmlformats.org/officeDocument/2006/relationships/slide" Target="slides/slide161.xml"/><Relationship Id="rId167" Type="http://schemas.openxmlformats.org/officeDocument/2006/relationships/slide" Target="slides/slide160.xml"/><Relationship Id="rId166" Type="http://schemas.openxmlformats.org/officeDocument/2006/relationships/slide" Target="slides/slide159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217" Type="http://schemas.openxmlformats.org/officeDocument/2006/relationships/slide" Target="slides/slide210.xml"/><Relationship Id="rId216" Type="http://schemas.openxmlformats.org/officeDocument/2006/relationships/slide" Target="slides/slide209.xml"/><Relationship Id="rId215" Type="http://schemas.openxmlformats.org/officeDocument/2006/relationships/slide" Target="slides/slide208.xml"/><Relationship Id="rId214" Type="http://schemas.openxmlformats.org/officeDocument/2006/relationships/slide" Target="slides/slide207.xml"/><Relationship Id="rId219" Type="http://schemas.openxmlformats.org/officeDocument/2006/relationships/slide" Target="slides/slide212.xml"/><Relationship Id="rId218" Type="http://schemas.openxmlformats.org/officeDocument/2006/relationships/slide" Target="slides/slide211.xml"/><Relationship Id="rId213" Type="http://schemas.openxmlformats.org/officeDocument/2006/relationships/slide" Target="slides/slide206.xml"/><Relationship Id="rId212" Type="http://schemas.openxmlformats.org/officeDocument/2006/relationships/slide" Target="slides/slide205.xml"/><Relationship Id="rId211" Type="http://schemas.openxmlformats.org/officeDocument/2006/relationships/slide" Target="slides/slide204.xml"/><Relationship Id="rId210" Type="http://schemas.openxmlformats.org/officeDocument/2006/relationships/slide" Target="slides/slide203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121" Type="http://schemas.openxmlformats.org/officeDocument/2006/relationships/slide" Target="slides/slide114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99" Type="http://schemas.openxmlformats.org/officeDocument/2006/relationships/slide" Target="slides/slide92.xml"/><Relationship Id="rId98" Type="http://schemas.openxmlformats.org/officeDocument/2006/relationships/slide" Target="slides/slide91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10" Type="http://schemas.openxmlformats.org/officeDocument/2006/relationships/slide" Target="slides/slide103.xml"/><Relationship Id="rId114" Type="http://schemas.openxmlformats.org/officeDocument/2006/relationships/slide" Target="slides/slide107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206" Type="http://schemas.openxmlformats.org/officeDocument/2006/relationships/slide" Target="slides/slide199.xml"/><Relationship Id="rId205" Type="http://schemas.openxmlformats.org/officeDocument/2006/relationships/slide" Target="slides/slide198.xml"/><Relationship Id="rId204" Type="http://schemas.openxmlformats.org/officeDocument/2006/relationships/slide" Target="slides/slide197.xml"/><Relationship Id="rId203" Type="http://schemas.openxmlformats.org/officeDocument/2006/relationships/slide" Target="slides/slide196.xml"/><Relationship Id="rId209" Type="http://schemas.openxmlformats.org/officeDocument/2006/relationships/slide" Target="slides/slide202.xml"/><Relationship Id="rId208" Type="http://schemas.openxmlformats.org/officeDocument/2006/relationships/slide" Target="slides/slide201.xml"/><Relationship Id="rId207" Type="http://schemas.openxmlformats.org/officeDocument/2006/relationships/slide" Target="slides/slide200.xml"/><Relationship Id="rId202" Type="http://schemas.openxmlformats.org/officeDocument/2006/relationships/slide" Target="slides/slide195.xml"/><Relationship Id="rId201" Type="http://schemas.openxmlformats.org/officeDocument/2006/relationships/slide" Target="slides/slide194.xml"/><Relationship Id="rId200" Type="http://schemas.openxmlformats.org/officeDocument/2006/relationships/slide" Target="slides/slide19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i3gv2zOmJiA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17MctJPzR8w" TargetMode="External"/></Relationships>
</file>

<file path=ppt/notesSlides/_rels/notesSlide2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1a44cb75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1a44cb75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1a44cb7bf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1a44cb7bf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1a44cb7bf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1a44cb7bf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61a44cb7bf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61a44cb7bf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address0.c</a:t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61a44cb7bf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61a44cb7bf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61a44cb7bf_0_1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61a44cb7bf_0_1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1a44cb7bf_0_1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61a44cb7bf_0_1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61e2d6d490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61e2d6d490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address{1,2}.c</a:t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1a44cb7bf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1a44cb7bf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61e2d6d490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61e2d6d490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address{3,4}.c</a:t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61a44cb7bf_0_1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61a44cb7bf_0_1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1a44cb7bf_0_1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1a44cb7bf_0_1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61a44cb7bf_0_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61a44cb7bf_0_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61a44cb7bf_0_1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61a44cb7bf_0_1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61a44cb7bf_0_1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61a44cb7bf_0_1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61a44cb7bf_0_1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61a44cb7bf_0_1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61a44cb7bf_0_1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61a44cb7bf_0_1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61a44cb7bf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61a44cb7bf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61a44cb7bf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61a44cb7b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61a44cb7bf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61a44cb7bf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61a44cb7bf_0_1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61a44cb7bf_0_1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1e2d6d490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1e2d6d490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61e2d6d49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61e2d6d49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address{5,6,7}.c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61a44cb7bf_0_9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61a44cb7bf_0_9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61a44cb7bf_0_1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61a44cb7bf_0_1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61e2d6d490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61e2d6d490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61e2d6d49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61e2d6d49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61a44cb7bf_0_1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61a44cb7bf_0_1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61a44cb7bf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61a44cb7bf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61e2d6d490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61e2d6d490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61e2d6d490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61e2d6d49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61e2d6d49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61e2d6d49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61e2d6d49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61e2d6d49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61a44cb7bf_0_1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Google Shape;873;g61a44cb7bf_0_1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61a44cb7bf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61a44cb7bf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61a44cb7bf_0_1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61a44cb7bf_0_1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61e2d6d49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61e2d6d49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61e2d6d49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8" name="Google Shape;888;g61e2d6d49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61e2d6d490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61e2d6d490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61e2d6d49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61e2d6d49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61e2d6d490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61e2d6d49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61e2d6d49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61e2d6d49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61e2d6d490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61e2d6d490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61e2d6d490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" name="Google Shape;918;g61e2d6d490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61e2d6d49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61e2d6d49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address{8,9,10}.c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1a44cb7bf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1a44cb7b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61e2d6d490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61e2d6d49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61a44cb7bf_0_1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61a44cb7bf_0_1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compare{0,1,2,3}.c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DRAW compare3</a:t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61a44cb7b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61a44cb7b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61e2d6d490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61e2d6d490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copy0.c, DRAW copy0</a:t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435ffdea7c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435ffdea7c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copy{1,2}.c, DRAW copy2</a:t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61e2d6d4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61e2d6d4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copy3.c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memory.c</a:t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435ffdea7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435ffdea7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swapping demo</a:t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435ffdea7c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435ffdea7c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noswap.c</a:t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435ffdea7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435ffdea7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61e2d6d49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61e2d6d49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1a44cb7bf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1a44cb7bf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61e2d6d49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61e2d6d49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61e2d6d49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61e2d6d49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61e2d6d490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61e2d6d490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61e2d6d49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61e2d6d49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61e2d6d490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61e2d6d49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61e2d6d4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61e2d6d4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61e2d6d490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61e2d6d490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61e2d6d4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61e2d6d4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61e2d6d490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61e2d6d490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1e2d6d490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61e2d6d490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1a44cb7bf_0_9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1a44cb7bf_0_9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61e2d6d490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61e2d6d490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61e2d6d490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61e2d6d490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g61e2d6d490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6" name="Google Shape;1146;g61e2d6d490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noswap.c again</a:t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g61e2d6d490_0_8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5" name="Google Shape;1155;g61e2d6d490_0_8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61e2d6d49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61e2d6d49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61e2d6d490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61e2d6d490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g61e2d6d490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5" name="Google Shape;1185;g61e2d6d490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g61e2d6d490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" name="Google Shape;1196;g61e2d6d490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61e2d6d490_0_1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61e2d6d490_0_1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61e2d6d490_0_1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61e2d6d490_0_1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1a44cb7bf_0_9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1a44cb7bf_0_9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g61e2d6d490_0_10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7" name="Google Shape;1237;g61e2d6d490_0_10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61e2d6d490_0_10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61e2d6d490_0_10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g61e2d6d490_0_1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1" name="Google Shape;1271;g61e2d6d490_0_1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61e2d6d490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61e2d6d490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61e2d6d490_0_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61e2d6d490_0_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61e2d6d490_0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61e2d6d490_0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61e2d6d490_0_1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3" name="Google Shape;1343;g61e2d6d490_0_1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61e2d6d490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61e2d6d490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61e2d6d490_0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61e2d6d490_0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61e2d6d490_0_1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61e2d6d490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swap.c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1a44cb7bf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1a44cb7bf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61e2d6d490_0_1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3" name="Google Shape;1383;g61e2d6d490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g61e2d6d490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6" name="Google Shape;1396;g61e2d6d490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g61e2d6d490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5" name="Google Shape;1415;g61e2d6d490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61e2d6d490_0_1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61e2d6d490_0_1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61e2d6d490_0_1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61e2d6d490_0_1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61e2d6d490_0_1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61e2d6d490_0_1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g61e2d6d490_0_1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5" name="Google Shape;1495;g61e2d6d490_0_1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61e2d6d490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61e2d6d490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5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g61e2d6d490_0_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7" name="Google Shape;1527;g61e2d6d490_0_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0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g4364fa33b8_24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2" name="Google Shape;1532;g4364fa33b8_24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swap.c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1a44cb7bf_0_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1a44cb7bf_0_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5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" name="Google Shape;1536;g61e2d6d4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" name="Google Shape;1537;g61e2d6d4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61e2d6d490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61e2d6d490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61e2d6d490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61e2d6d490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61e2d6d490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61e2d6d490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g61e2d6d490_0_7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1" name="Google Shape;1571;g61e2d6d490_0_7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61e2d6d490_0_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61e2d6d490_0_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scanf{0,1,2}.c</a:t>
            </a:r>
            <a:endParaRPr/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61e2d6d490_0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61e2d6d490_0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phonebook.csv</a:t>
            </a:r>
            <a:endParaRPr/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5" name="Google Shape;1585;g61e2d6d490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6" name="Google Shape;1586;g61e2d6d490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g61e2d6d490_0_8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2" name="Google Shape;1592;g61e2d6d490_0_8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jpeg.c</a:t>
            </a:r>
            <a:endParaRPr/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6" name="Google Shape;1596;g61e2d6d490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7" name="Google Shape;1597;g61e2d6d490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https://www.youtube.com/watch?v=i3gv2zOmJiA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1e2d6d490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1e2d6d490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1a44cb7bf_0_9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1a44cb7bf_0_9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0" name="Shape 1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1" name="Google Shape;1601;g61e2d6d490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2" name="Google Shape;1602;g61e2d6d490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6" name="Google Shape;1606;g61e2d6d490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7" name="Google Shape;1607;g61e2d6d490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0" name="Shape 1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1" name="Google Shape;1611;g61e2d6d490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2" name="Google Shape;1612;g61e2d6d490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g61e2d6d490_0_8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7" name="Google Shape;1617;g61e2d6d490_0_8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g61e2d6d490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2" name="Google Shape;1622;g61e2d6d490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https://www.youtube.com/watch?v=17MctJPzR8w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g61e2d6d490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7" name="Google Shape;1627;g61e2d6d490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0" name="Shape 1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1" name="Google Shape;1631;g61e2d6d490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2" name="Google Shape;1632;g61e2d6d490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grayscale</a:t>
            </a:r>
            <a:endParaRPr/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61e2d6d490_0_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61e2d6d490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sepia</a:t>
            </a:r>
            <a:endParaRPr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g61e2d6d4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2" name="Google Shape;1642;g61e2d6d4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</a:t>
            </a:r>
            <a:endParaRPr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61e2d6d490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61e2d6d490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1a44cb7bf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1a44cb7bf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61e2d6d490_0_6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61e2d6d490_0_6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g61a44cb7bf_0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7" name="Google Shape;1657;g61a44cb7bf_0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g27bf6b75c93f59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2" name="Google Shape;1662;g27bf6b75c93f59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1a44cb7bf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1a44cb7bf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61a44cb7bf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61a44cb7bf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1a44cb7bf_0_10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1a44cb7bf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1a44cb7bf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1a44cb7bf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61a44cb7bf_0_9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61a44cb7bf_0_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1a44cb7bf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1a44cb7bf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1a44cb7bf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1a44cb7bf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1a44cb7bf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1a44cb7bf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1e2d6d490_0_8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1e2d6d490_0_8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1a44cb7bf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1a44cb7bf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1a44cb7bf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1a44cb7bf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1a44cb7bf_0_10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1a44cb7bf_0_10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61a44cb7bf_0_10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61a44cb7bf_0_10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1a44cb7bf_0_10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1a44cb7bf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1a44cb7bf_0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1a44cb7bf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1a44cb7bf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1a44cb7bf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1a44cb7b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1a44cb7b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1a44cb7bf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1a44cb7b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61a44cb7bf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61a44cb7bf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1e2d6d490_0_8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1e2d6d490_0_8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1a44cb7bf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1a44cb7bf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1a44cb7bf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1a44cb7bf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61a44cb7bf_0_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61a44cb7bf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1a44cb7bf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1a44cb7bf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61a44cb7bf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61a44cb7bf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1a44cb7b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1a44cb7b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61a44cb7bf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61a44cb7bf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61a44cb7bf_0_8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61a44cb7bf_0_8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61a44cb7bf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61a44cb7bf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1a44cb7b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1a44cb7b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1e2d6d490_0_8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1e2d6d490_0_8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1a44cb7bf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1a44cb7bf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61a44cb7bf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61a44cb7bf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1a44cb7bf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1a44cb7bf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61a44cb7bf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61a44cb7bf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1a44cb7bf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1a44cb7bf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61a44cb7bf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61a44cb7bf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61a44cb7bf_0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61a44cb7bf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61a44cb7bf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61a44cb7bf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61a44cb7bf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61a44cb7bf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61a44cb7bf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61a44cb7bf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44dfc16a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44dfc16a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comparing and swapping last time...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61a44cb7bf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61a44cb7bf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61a44cb7bf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61a44cb7bf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61a44cb7bf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61a44cb7bf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1a44cb7bf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1a44cb7bf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61a44cb7bf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61a44cb7bf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1a44cb7bf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1a44cb7bf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61a44cb7bf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61a44cb7bf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1a44cb7bf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1a44cb7bf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1a44cb7bf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1a44cb7bf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61a44cb7bf_0_6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61a44cb7bf_0_6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1a44cb7b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1a44cb7b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1a44cb7bf_0_6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1a44cb7bf_0_6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61a44cb7bf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61a44cb7bf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61a44cb7bf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61a44cb7bf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61a44cb7bf_0_7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61a44cb7bf_0_7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61a44cb7bf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61a44cb7bf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61a44cb7bf_0_7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61a44cb7bf_0_7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61a44cb7bf_0_7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61a44cb7bf_0_7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1a44cb7bf_0_7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1a44cb7bf_0_7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61a44cb7bf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61a44cb7bf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61a44cb7bf_0_7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61a44cb7bf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1a44cb7bf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1a44cb7b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61a44cb7bf_0_7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61a44cb7bf_0_7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61a44cb7bf_0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61a44cb7bf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61a44cb7bf_0_7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61a44cb7bf_0_7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61a44cb7bf_0_7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61a44cb7bf_0_7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1a44cb7bf_0_7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1a44cb7bf_0_7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1a44cb7bf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1a44cb7bf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61a44cb7bf_0_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61a44cb7bf_0_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61a44cb7bf_0_8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61a44cb7bf_0_8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1a44cb7bf_0_8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61a44cb7bf_0_8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61a44cb7bf_0_8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61a44cb7bf_0_8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61a44cb7b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61a44cb7b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61a44cb7bf_0_10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61a44cb7bf_0_10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61a44cb7bf_0_8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61a44cb7bf_0_8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1a44cb7bf_0_1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61a44cb7bf_0_1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61a44cb7bf_0_1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61a44cb7bf_0_1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61a44cb7bf_0_1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61a44cb7bf_0_1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61a44cb7bf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61a44cb7bf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61a44cb7bf_0_1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61a44cb7bf_0_1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61a44cb7bf_0_1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61a44cb7bf_0_1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61a44cb7bf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61a44cb7bf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1a44cb7bf_0_10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1a44cb7bf_0_1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00000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cs50.harvard.edu/lunch" TargetMode="External"/><Relationship Id="rId4" Type="http://schemas.openxmlformats.org/officeDocument/2006/relationships/hyperlink" Target="https://live.cs50.io/screen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7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8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5.xml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9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9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9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6.xml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7.xml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8.xml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9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1.xml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4.xml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6.xml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7.xml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8.xml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1.xml"/></Relationships>
</file>

<file path=ppt/slides/_rels/slide1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2.xml"/></Relationships>
</file>

<file path=ppt/slides/_rels/slide1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3.xml"/></Relationships>
</file>

<file path=ppt/slides/_rels/slide1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4.xml"/></Relationships>
</file>

<file path=ppt/slides/_rels/slide1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5.xml"/></Relationships>
</file>

<file path=ppt/slides/_rels/slide1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6.xml"/></Relationships>
</file>

<file path=ppt/slides/_rels/slide1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7.xml"/><Relationship Id="rId3" Type="http://schemas.openxmlformats.org/officeDocument/2006/relationships/image" Target="../media/image6.png"/></Relationships>
</file>

<file path=ppt/slides/_rels/slide1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8.xml"/><Relationship Id="rId3" Type="http://schemas.openxmlformats.org/officeDocument/2006/relationships/image" Target="../media/image6.png"/></Relationships>
</file>

<file path=ppt/slides/_rels/slide1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9.xml"/><Relationship Id="rId3" Type="http://schemas.openxmlformats.org/officeDocument/2006/relationships/hyperlink" Target="http://www.youtube.com/watch?v=i3gv2zOmJiA" TargetMode="External"/><Relationship Id="rId4" Type="http://schemas.openxmlformats.org/officeDocument/2006/relationships/image" Target="../media/image10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0.xml"/><Relationship Id="rId3" Type="http://schemas.openxmlformats.org/officeDocument/2006/relationships/image" Target="../media/image19.png"/></Relationships>
</file>

<file path=ppt/slides/_rels/slide2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1.xml"/><Relationship Id="rId3" Type="http://schemas.openxmlformats.org/officeDocument/2006/relationships/image" Target="../media/image14.png"/></Relationships>
</file>

<file path=ppt/slides/_rels/slide2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2.xml"/><Relationship Id="rId3" Type="http://schemas.openxmlformats.org/officeDocument/2006/relationships/image" Target="../media/image12.png"/></Relationships>
</file>

<file path=ppt/slides/_rels/slide2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3.xml"/><Relationship Id="rId3" Type="http://schemas.openxmlformats.org/officeDocument/2006/relationships/image" Target="../media/image12.png"/></Relationships>
</file>

<file path=ppt/slides/_rels/slide2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4.xml"/><Relationship Id="rId3" Type="http://schemas.openxmlformats.org/officeDocument/2006/relationships/hyperlink" Target="http://www.youtube.com/watch?v=17MctJPzR8w" TargetMode="External"/><Relationship Id="rId4" Type="http://schemas.openxmlformats.org/officeDocument/2006/relationships/image" Target="../media/image5.jpg"/></Relationships>
</file>

<file path=ppt/slides/_rels/slide2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5.xml"/><Relationship Id="rId3" Type="http://schemas.openxmlformats.org/officeDocument/2006/relationships/image" Target="../media/image15.png"/></Relationships>
</file>

<file path=ppt/slides/_rels/slide2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6.xml"/><Relationship Id="rId3" Type="http://schemas.openxmlformats.org/officeDocument/2006/relationships/image" Target="../media/image16.png"/></Relationships>
</file>

<file path=ppt/slides/_rels/slide2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7.xml"/><Relationship Id="rId3" Type="http://schemas.openxmlformats.org/officeDocument/2006/relationships/image" Target="../media/image18.png"/></Relationships>
</file>

<file path=ppt/slides/_rels/slide2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8.xml"/><Relationship Id="rId3" Type="http://schemas.openxmlformats.org/officeDocument/2006/relationships/image" Target="../media/image17.png"/></Relationships>
</file>

<file path=ppt/slides/_rels/slide2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9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0.xml"/><Relationship Id="rId3" Type="http://schemas.openxmlformats.org/officeDocument/2006/relationships/image" Target="../media/image20.png"/></Relationships>
</file>

<file path=ppt/slides/_rels/slide2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1.xml"/><Relationship Id="rId3" Type="http://schemas.openxmlformats.org/officeDocument/2006/relationships/image" Target="../media/image11.png"/></Relationships>
</file>

<file path=ppt/slides/_rels/slide2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2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Hi! This is CS50.</a:t>
            </a:r>
            <a:endParaRPr/>
          </a:p>
        </p:txBody>
      </p:sp>
      <p:sp>
        <p:nvSpPr>
          <p:cNvPr id="100" name="Google Shape;100;p25"/>
          <p:cNvSpPr txBox="1"/>
          <p:nvPr>
            <p:ph idx="1" type="body"/>
          </p:nvPr>
        </p:nvSpPr>
        <p:spPr>
          <a:xfrm>
            <a:off x="311700" y="1152475"/>
            <a:ext cx="880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On today's breaktime menu, cookies with GF and vegan options.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FFFF00"/>
                </a:solidFill>
              </a:rPr>
              <a:t>CS50 Lunch</a:t>
            </a:r>
            <a:r>
              <a:rPr lang="en" sz="1500">
                <a:solidFill>
                  <a:schemeClr val="dk1"/>
                </a:solidFill>
              </a:rPr>
              <a:t> this Fri 10/4, 1:15pm, RSVP at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cs50.harvard.edu/lunch</a:t>
            </a:r>
            <a:r>
              <a:rPr lang="en" sz="1500">
                <a:solidFill>
                  <a:schemeClr val="dk1"/>
                </a:solidFill>
              </a:rPr>
              <a:t> to attend.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If you have trouble seeing projector, see </a:t>
            </a:r>
            <a:r>
              <a:rPr lang="en" sz="15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live.cs50.io/screen</a:t>
            </a:r>
            <a:r>
              <a:rPr lang="en" sz="1500">
                <a:solidFill>
                  <a:schemeClr val="dk1"/>
                </a:solidFill>
              </a:rPr>
              <a:t> for live feed.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FFFF00"/>
                </a:solidFill>
              </a:rPr>
              <a:t>Quiz 4</a:t>
            </a:r>
            <a:r>
              <a:rPr lang="en" sz="1500">
                <a:solidFill>
                  <a:schemeClr val="dk1"/>
                </a:solidFill>
              </a:rPr>
              <a:t> due tomorrow at 10:30am.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FFFF00"/>
                </a:solidFill>
              </a:rPr>
              <a:t>Problem Set 4</a:t>
            </a:r>
            <a:r>
              <a:rPr lang="en" sz="1500">
                <a:solidFill>
                  <a:schemeClr val="dk1"/>
                </a:solidFill>
              </a:rPr>
              <a:t> due Sun 10/6 at 11:59pm.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rgbClr val="FFFF00"/>
                </a:solidFill>
              </a:rPr>
              <a:t>Supersection</a:t>
            </a:r>
            <a:r>
              <a:rPr lang="en" sz="1500">
                <a:solidFill>
                  <a:schemeClr val="dk1"/>
                </a:solidFill>
              </a:rPr>
              <a:t> tonight at 7:30pm via Zoom.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Lots of </a:t>
            </a:r>
            <a:r>
              <a:rPr lang="en" sz="1500">
                <a:solidFill>
                  <a:srgbClr val="FFFF00"/>
                </a:solidFill>
              </a:rPr>
              <a:t>tutorials</a:t>
            </a:r>
            <a:r>
              <a:rPr lang="en" sz="1500">
                <a:solidFill>
                  <a:schemeClr val="dk1"/>
                </a:solidFill>
              </a:rPr>
              <a:t> available this week!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CS50's </a:t>
            </a:r>
            <a:r>
              <a:rPr lang="en" sz="1500">
                <a:solidFill>
                  <a:srgbClr val="FFFF00"/>
                </a:solidFill>
              </a:rPr>
              <a:t>October Recess</a:t>
            </a:r>
            <a:r>
              <a:rPr lang="en" sz="1500">
                <a:solidFill>
                  <a:schemeClr val="dk1"/>
                </a:solidFill>
              </a:rPr>
              <a:t> is </a:t>
            </a:r>
            <a:r>
              <a:rPr lang="en" sz="1500">
                <a:solidFill>
                  <a:schemeClr val="dk1"/>
                </a:solidFill>
              </a:rPr>
              <a:t>Mon 10/14 through Sun 10/20. No lecture, section, or pset that week.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5" name="Google Shape;145;p3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6" name="Google Shape;726;p12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</a:t>
                      </a: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6" name="Google Shape;736;p12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1" name="Google Shape;741;p12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6" name="Google Shape;746;p12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0x12345678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12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pointers</a:t>
            </a:r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&amp;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66" name="Google Shape;766;p13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1" name="Google Shape;771;p13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0" name="Google Shape;150;p3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6" name="Google Shape;776;p13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0x12345678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1" name="Google Shape;781;p13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0x12345678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0x12345678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86" name="Google Shape;786;p13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0x12345678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0x12345678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1" name="Google Shape;791;p13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50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0x12345678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792" name="Google Shape;792;p137"/>
          <p:cNvCxnSpPr/>
          <p:nvPr/>
        </p:nvCxnSpPr>
        <p:spPr>
          <a:xfrm flipH="1" rot="-5400000">
            <a:off x="3798550" y="2595325"/>
            <a:ext cx="1317300" cy="2136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"EMMA";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7" name="Google Shape;807;p14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2" name="Google Shape;812;p14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s[0]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s[1]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s[2]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s[3]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s[4]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17" name="Google Shape;817;p14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2" name="Google Shape;822;p1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Google Shape;155;p3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27" name="Google Shape;827;p1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28" name="Google Shape;828;p144"/>
          <p:cNvCxnSpPr/>
          <p:nvPr/>
        </p:nvCxnSpPr>
        <p:spPr>
          <a:xfrm rot="5400000">
            <a:off x="3230350" y="2245225"/>
            <a:ext cx="1321800" cy="91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3" name="Google Shape;833;p1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\0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34" name="Google Shape;834;p145"/>
          <p:cNvCxnSpPr/>
          <p:nvPr/>
        </p:nvCxnSpPr>
        <p:spPr>
          <a:xfrm rot="5400000">
            <a:off x="3230350" y="2245225"/>
            <a:ext cx="1321800" cy="91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39" name="Google Shape;839;p1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M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480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0x126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00000000</a:t>
                      </a:r>
                      <a:endParaRPr sz="17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0x127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840" name="Google Shape;840;p146"/>
          <p:cNvCxnSpPr/>
          <p:nvPr/>
        </p:nvCxnSpPr>
        <p:spPr>
          <a:xfrm rot="5400000">
            <a:off x="3230350" y="2245225"/>
            <a:ext cx="1321800" cy="9183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4150" y="0"/>
            <a:ext cx="453570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*p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n = 50;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 = &amp;n;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1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 s = "EMMA";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" name="Google Shape;160;p3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1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char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*s = "EMMA";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 = "EMMA";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struct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person;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struct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name;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string number;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person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1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char *string;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typedef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char *string;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1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char *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string;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typedef char *</a:t>
            </a: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5" name="Google Shape;165;p3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6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pointer arithmetic</a:t>
            </a: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Google Shape;935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8813" y="0"/>
            <a:ext cx="51863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6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string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6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char *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malloc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free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6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valgrind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1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5" name="Google Shape;975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0" name="Google Shape;170;p3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0" name="Google Shape;980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02134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74"/>
          <p:cNvSpPr/>
          <p:nvPr/>
        </p:nvSpPr>
        <p:spPr>
          <a:xfrm>
            <a:off x="4739725" y="1372870"/>
            <a:ext cx="1336200" cy="2163300"/>
          </a:xfrm>
          <a:prstGeom prst="ellipse">
            <a:avLst/>
          </a:prstGeom>
          <a:noFill/>
          <a:ln cap="flat" cmpd="sng" w="762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6" name="Google Shape;986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75"/>
          <p:cNvSpPr/>
          <p:nvPr/>
        </p:nvSpPr>
        <p:spPr>
          <a:xfrm>
            <a:off x="2998500" y="35700"/>
            <a:ext cx="3039000" cy="4919700"/>
          </a:xfrm>
          <a:prstGeom prst="ellipse">
            <a:avLst/>
          </a:prstGeom>
          <a:noFill/>
          <a:ln cap="flat" cmpd="sng" w="15240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" name="Google Shape;997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669275" y="-2362200"/>
            <a:ext cx="18288026" cy="10287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998" name="Google Shape;998;p17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9" name="Google Shape;999;p17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0" name="Google Shape;1000;p177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1" name="Google Shape;1001;p177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2" name="Google Shape;1002;p177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3" name="Google Shape;1003;p177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4" name="Google Shape;1004;p177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5" name="Google Shape;1005;p177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6" name="Google Shape;1006;p177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7" name="Google Shape;1007;p17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8" name="Google Shape;1008;p177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9" name="Google Shape;1009;p17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0" name="Google Shape;1010;p177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1" name="Google Shape;1011;p177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177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3" name="Google Shape;1013;p177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4" name="Google Shape;1014;p177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5" name="Google Shape;1015;p177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6" name="Google Shape;1016;p177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7" name="Google Shape;1017;p17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8" name="Google Shape;1018;p17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9" name="Google Shape;1019;p177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0" name="Google Shape;1020;p177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1" name="Google Shape;1021;p177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2" name="Google Shape;1022;p177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177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8" name="Google Shape;1028;p17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9" name="Google Shape;1029;p17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0" name="Google Shape;1030;p178"/>
          <p:cNvCxnSpPr/>
          <p:nvPr/>
        </p:nvCxnSpPr>
        <p:spPr>
          <a:xfrm>
            <a:off x="45720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1" name="Google Shape;1031;p178"/>
          <p:cNvCxnSpPr/>
          <p:nvPr/>
        </p:nvCxnSpPr>
        <p:spPr>
          <a:xfrm>
            <a:off x="41148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2" name="Google Shape;1032;p178"/>
          <p:cNvCxnSpPr/>
          <p:nvPr/>
        </p:nvCxnSpPr>
        <p:spPr>
          <a:xfrm>
            <a:off x="5038725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3" name="Google Shape;1033;p178"/>
          <p:cNvCxnSpPr/>
          <p:nvPr/>
        </p:nvCxnSpPr>
        <p:spPr>
          <a:xfrm>
            <a:off x="38862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4" name="Google Shape;1034;p178"/>
          <p:cNvCxnSpPr/>
          <p:nvPr/>
        </p:nvCxnSpPr>
        <p:spPr>
          <a:xfrm>
            <a:off x="43434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5" name="Google Shape;1035;p178"/>
          <p:cNvCxnSpPr/>
          <p:nvPr/>
        </p:nvCxnSpPr>
        <p:spPr>
          <a:xfrm>
            <a:off x="4800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6" name="Google Shape;1036;p178"/>
          <p:cNvCxnSpPr/>
          <p:nvPr/>
        </p:nvCxnSpPr>
        <p:spPr>
          <a:xfrm>
            <a:off x="529552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7" name="Google Shape;1037;p17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8" name="Google Shape;1038;p178"/>
          <p:cNvCxnSpPr/>
          <p:nvPr/>
        </p:nvCxnSpPr>
        <p:spPr>
          <a:xfrm>
            <a:off x="3638550" y="25622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9" name="Google Shape;1039;p17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0" name="Google Shape;1040;p178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1" name="Google Shape;1041;p178"/>
          <p:cNvCxnSpPr/>
          <p:nvPr/>
        </p:nvCxnSpPr>
        <p:spPr>
          <a:xfrm>
            <a:off x="3638550" y="21622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2" name="Google Shape;1042;p178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178"/>
          <p:cNvCxnSpPr/>
          <p:nvPr/>
        </p:nvCxnSpPr>
        <p:spPr>
          <a:xfrm>
            <a:off x="3638550" y="11335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4" name="Google Shape;1044;p178"/>
          <p:cNvCxnSpPr/>
          <p:nvPr/>
        </p:nvCxnSpPr>
        <p:spPr>
          <a:xfrm>
            <a:off x="3638550" y="155263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5" name="Google Shape;1045;p178"/>
          <p:cNvCxnSpPr/>
          <p:nvPr/>
        </p:nvCxnSpPr>
        <p:spPr>
          <a:xfrm>
            <a:off x="3638550" y="1962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6" name="Google Shape;1046;p178"/>
          <p:cNvCxnSpPr/>
          <p:nvPr/>
        </p:nvCxnSpPr>
        <p:spPr>
          <a:xfrm>
            <a:off x="3638550" y="2371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7" name="Google Shape;1047;p17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8" name="Google Shape;1048;p17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9" name="Google Shape;1049;p178"/>
          <p:cNvCxnSpPr/>
          <p:nvPr/>
        </p:nvCxnSpPr>
        <p:spPr>
          <a:xfrm>
            <a:off x="3638550" y="29957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0" name="Google Shape;1050;p178"/>
          <p:cNvCxnSpPr/>
          <p:nvPr/>
        </p:nvCxnSpPr>
        <p:spPr>
          <a:xfrm>
            <a:off x="3638550" y="27671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1" name="Google Shape;1051;p178"/>
          <p:cNvCxnSpPr/>
          <p:nvPr/>
        </p:nvCxnSpPr>
        <p:spPr>
          <a:xfrm>
            <a:off x="3638550" y="31862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2" name="Google Shape;1052;p178"/>
          <p:cNvCxnSpPr/>
          <p:nvPr/>
        </p:nvCxnSpPr>
        <p:spPr>
          <a:xfrm>
            <a:off x="3638550" y="35957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3" name="Google Shape;1053;p178"/>
          <p:cNvCxnSpPr/>
          <p:nvPr/>
        </p:nvCxnSpPr>
        <p:spPr>
          <a:xfrm>
            <a:off x="3638550" y="40053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8" name="Google Shape;1058;p17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9" name="Google Shape;1059;p17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0" name="Google Shape;1060;p17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1" name="Google Shape;1061;p17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2" name="Google Shape;1062;p179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7" name="Google Shape;1067;p18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8" name="Google Shape;1068;p18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9" name="Google Shape;1069;p18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0" name="Google Shape;1070;p18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1" name="Google Shape;1071;p180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72" name="Google Shape;1072;p180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73" name="Google Shape;1073;p18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8" name="Google Shape;1078;p18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9" name="Google Shape;1079;p18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0" name="Google Shape;1080;p18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18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2" name="Google Shape;1082;p181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3" name="Google Shape;1083;p181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4" name="Google Shape;1084;p181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5" name="Google Shape;1085;p181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86" name="Google Shape;1086;p181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087" name="Google Shape;1087;p181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2" name="Google Shape;1092;p18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3" name="Google Shape;1093;p18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4" name="Google Shape;1094;p18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5" name="Google Shape;1095;p18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6" name="Google Shape;1096;p182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7" name="Google Shape;1097;p182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8" name="Google Shape;1098;p182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99" name="Google Shape;1099;p182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00" name="Google Shape;1100;p182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↓</a:t>
            </a:r>
            <a:endParaRPr/>
          </a:p>
        </p:txBody>
      </p:sp>
      <p:sp>
        <p:nvSpPr>
          <p:cNvPr id="1101" name="Google Shape;1101;p182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06" name="Google Shape;1106;p18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7" name="Google Shape;1107;p18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8" name="Google Shape;1108;p18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9" name="Google Shape;1109;p18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0" name="Google Shape;1110;p183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1" name="Google Shape;1111;p183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2" name="Google Shape;1112;p183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3" name="Google Shape;1113;p183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4" name="Google Shape;1114;p183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5" name="Google Shape;1115;p183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" name="Google Shape;175;p4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0" name="Google Shape;1120;p18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1" name="Google Shape;1121;p18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2" name="Google Shape;1122;p18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3" name="Google Shape;1123;p18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4" name="Google Shape;1124;p18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" name="Google Shape;1125;p18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6" name="Google Shape;1126;p184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7" name="Google Shape;1127;p184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8" name="Google Shape;1128;p184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29" name="Google Shape;1129;p184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34" name="Google Shape;1134;p18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5" name="Google Shape;1135;p18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6" name="Google Shape;1136;p18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7" name="Google Shape;1137;p18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8" name="Google Shape;1138;p185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9" name="Google Shape;1139;p185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0" name="Google Shape;1140;p185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1" name="Google Shape;1141;p185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2" name="Google Shape;1142;p185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43" name="Google Shape;1143;p185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47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8" name="Google Shape;1148;p18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18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0" name="Google Shape;1150;p18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18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2" name="Google Shape;1152;p186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1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2" name="Google Shape;1162;p18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3" name="Google Shape;1163;p18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4" name="Google Shape;1164;p18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5" name="Google Shape;1165;p18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6" name="Google Shape;1166;p18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7" name="Google Shape;1167;p18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188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3" name="Google Shape;1173;p18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4" name="Google Shape;1174;p18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5" name="Google Shape;1175;p18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6" name="Google Shape;1176;p18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7" name="Google Shape;1177;p18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18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18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189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1" name="Google Shape;1181;p18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89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87" name="Google Shape;1187;p19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8" name="Google Shape;1188;p19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9" name="Google Shape;1189;p19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0" name="Google Shape;1190;p19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1" name="Google Shape;1191;p19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2" name="Google Shape;1192;p19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3" name="Google Shape;1193;p190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main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197" name="Shape 1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98" name="Google Shape;1198;p19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99" name="Google Shape;1199;p19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0" name="Google Shape;1200;p19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1" name="Google Shape;1201;p19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2" name="Google Shape;1202;p19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3" name="Google Shape;1203;p19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4" name="Google Shape;1204;p19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19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06" name="Google Shape;1206;p19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11" name="Google Shape;1211;p192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2" name="Google Shape;1212;p192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3" name="Google Shape;1213;p192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4" name="Google Shape;1214;p192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5" name="Google Shape;1215;p192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6" name="Google Shape;1216;p192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7" name="Google Shape;1217;p192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p192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9" name="Google Shape;1219;p192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4" name="Google Shape;1224;p193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5" name="Google Shape;1225;p193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6" name="Google Shape;1226;p193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7" name="Google Shape;1227;p193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8" name="Google Shape;1228;p193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9" name="Google Shape;1229;p193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0" name="Google Shape;1230;p193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193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2" name="Google Shape;1232;p193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33" name="Google Shape;1233;p193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4" name="Google Shape;1234;p193"/>
          <p:cNvSpPr txBox="1"/>
          <p:nvPr/>
        </p:nvSpPr>
        <p:spPr>
          <a:xfrm>
            <a:off x="3619500" y="31535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swap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0" name="Google Shape;180;p4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9" name="Google Shape;1239;p19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19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1" name="Google Shape;1241;p19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2" name="Google Shape;1242;p19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19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4" name="Google Shape;1244;p19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5" name="Google Shape;1245;p19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94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7" name="Google Shape;1247;p194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8" name="Google Shape;1248;p194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49" name="Google Shape;1249;p194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0" name="Google Shape;1250;p19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1" name="Google Shape;1251;p19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55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56" name="Google Shape;1256;p19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7" name="Google Shape;1257;p19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8" name="Google Shape;1258;p19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9" name="Google Shape;1259;p19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0" name="Google Shape;1260;p19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19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2" name="Google Shape;1262;p19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3" name="Google Shape;1263;p19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19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5" name="Google Shape;1265;p19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6" name="Google Shape;1266;p19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7" name="Google Shape;1267;p19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68" name="Google Shape;1268;p19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3" name="Google Shape;1273;p19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4" name="Google Shape;1274;p19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5" name="Google Shape;1275;p19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6" name="Google Shape;1276;p19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7" name="Google Shape;1277;p19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8" name="Google Shape;1278;p19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9" name="Google Shape;1279;p19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9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9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2" name="Google Shape;1282;p19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3" name="Google Shape;1283;p19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4" name="Google Shape;1284;p19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5" name="Google Shape;1285;p19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86" name="Google Shape;1286;p19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1" name="Google Shape;1291;p19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2" name="Google Shape;1292;p19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3" name="Google Shape;1293;p19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4" name="Google Shape;1294;p19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5" name="Google Shape;1295;p19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6" name="Google Shape;1296;p19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7" name="Google Shape;1297;p19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9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9" name="Google Shape;1299;p19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0" name="Google Shape;1300;p19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1" name="Google Shape;1301;p19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2" name="Google Shape;1302;p19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3" name="Google Shape;1303;p19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04" name="Google Shape;1304;p197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9" name="Google Shape;1309;p19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0" name="Google Shape;1310;p19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1" name="Google Shape;1311;p19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2" name="Google Shape;1312;p19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3" name="Google Shape;1313;p19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19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5" name="Google Shape;1315;p19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9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9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8" name="Google Shape;1318;p19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9" name="Google Shape;1319;p19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0" name="Google Shape;1320;p19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1" name="Google Shape;1321;p19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22" name="Google Shape;1322;p19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27" name="Google Shape;1327;p19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8" name="Google Shape;1328;p19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9" name="Google Shape;1329;p19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19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1" name="Google Shape;1331;p19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2" name="Google Shape;1332;p19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3" name="Google Shape;1333;p19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19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9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6" name="Google Shape;1336;p19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7" name="Google Shape;1337;p19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8" name="Google Shape;1338;p19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39" name="Google Shape;1339;p19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40" name="Google Shape;1340;p199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 = 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b = tmp;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5" name="Google Shape;1345;p20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6" name="Google Shape;1346;p20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7" name="Google Shape;1347;p20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8" name="Google Shape;1348;p20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9" name="Google Shape;1349;p20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0" name="Google Shape;1350;p20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1" name="Google Shape;1351;p20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20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200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4" name="Google Shape;1354;p200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5" name="Google Shape;1355;p200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6" name="Google Shape;1356;p20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57" name="Google Shape;1357;p20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2" name="Google Shape;1362;p20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3" name="Google Shape;1363;p20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4" name="Google Shape;1364;p20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5" name="Google Shape;1365;p20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6" name="Google Shape;1366;p20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67" name="Google Shape;1367;p20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8" name="Google Shape;1368;p20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9" name="Google Shape;1369;p20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0" name="Google Shape;1370;p20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2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20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" name="Google Shape;185;p4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85" name="Google Shape;1385;p204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6" name="Google Shape;1386;p204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7" name="Google Shape;1387;p20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8" name="Google Shape;1388;p20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9" name="Google Shape;1389;p20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0" name="Google Shape;1390;p20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1" name="Google Shape;1391;p204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204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3" name="Google Shape;1393;p204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8" name="Google Shape;1398;p205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9" name="Google Shape;1399;p205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0" name="Google Shape;1400;p20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1" name="Google Shape;1401;p20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2" name="Google Shape;1402;p20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3" name="Google Shape;1403;p20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4" name="Google Shape;1404;p205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5" name="Google Shape;1405;p205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6" name="Google Shape;1406;p205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7" name="Google Shape;1407;p205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8" name="Google Shape;1408;p205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9" name="Google Shape;1409;p205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0" name="Google Shape;1410;p205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1" name="Google Shape;1411;p205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12" name="Google Shape;1412;p205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7" name="Google Shape;1417;p206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8" name="Google Shape;1418;p206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9" name="Google Shape;1419;p206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0" name="Google Shape;1420;p206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1" name="Google Shape;1421;p206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2" name="Google Shape;1422;p206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3" name="Google Shape;1423;p206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4" name="Google Shape;1424;p206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206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6" name="Google Shape;1426;p206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7" name="Google Shape;1427;p206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8" name="Google Shape;1428;p206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9" name="Google Shape;1429;p206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0" name="Google Shape;1430;p206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31" name="Google Shape;1431;p206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32" name="Google Shape;1432;p20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37" name="Google Shape;1437;p207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8" name="Google Shape;1438;p207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9" name="Google Shape;1439;p207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0" name="Google Shape;1440;p207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1" name="Google Shape;1441;p207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42" name="Google Shape;1442;p207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3" name="Google Shape;1443;p207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207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5" name="Google Shape;1445;p207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6" name="Google Shape;1446;p207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7" name="Google Shape;1447;p207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8" name="Google Shape;1448;p207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9" name="Google Shape;1449;p207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0" name="Google Shape;1450;p207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51" name="Google Shape;1451;p207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52" name="Google Shape;1452;p207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208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8" name="Google Shape;1458;p208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9" name="Google Shape;1459;p208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0" name="Google Shape;1460;p208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1" name="Google Shape;1461;p208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2" name="Google Shape;1462;p208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3" name="Google Shape;1463;p208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208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208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6" name="Google Shape;1466;p208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7" name="Google Shape;1467;p208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8" name="Google Shape;1468;p208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9" name="Google Shape;1469;p208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0" name="Google Shape;1470;p208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71" name="Google Shape;1471;p208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72" name="Google Shape;1472;p20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76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7" name="Google Shape;1477;p209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8" name="Google Shape;1478;p209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9" name="Google Shape;1479;p209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0" name="Google Shape;1480;p209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1" name="Google Shape;1481;p209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2" name="Google Shape;1482;p209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3" name="Google Shape;1483;p209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209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5" name="Google Shape;1485;p209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6" name="Google Shape;1486;p209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7" name="Google Shape;1487;p209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8" name="Google Shape;1488;p209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9" name="Google Shape;1489;p209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0" name="Google Shape;1490;p209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91" name="Google Shape;1491;p209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492" name="Google Shape;1492;p209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int tmp = *a;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*a = *b;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nsolas"/>
                <a:ea typeface="Consolas"/>
                <a:cs typeface="Consolas"/>
                <a:sym typeface="Consolas"/>
              </a:rPr>
              <a:t>*b = tmp;</a:t>
            </a:r>
            <a:endParaRPr>
              <a:solidFill>
                <a:srgbClr val="FF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496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7" name="Google Shape;1497;p210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210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9" name="Google Shape;1499;p210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0" name="Google Shape;1500;p210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1" name="Google Shape;1501;p210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02" name="Google Shape;1502;p210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3" name="Google Shape;1503;p210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210"/>
          <p:cNvSpPr/>
          <p:nvPr/>
        </p:nvSpPr>
        <p:spPr>
          <a:xfrm>
            <a:off x="3666964" y="338155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210"/>
          <p:cNvSpPr txBox="1"/>
          <p:nvPr/>
        </p:nvSpPr>
        <p:spPr>
          <a:xfrm>
            <a:off x="3876275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6" name="Google Shape;1506;p210"/>
          <p:cNvSpPr txBox="1"/>
          <p:nvPr/>
        </p:nvSpPr>
        <p:spPr>
          <a:xfrm>
            <a:off x="4419200" y="32802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7" name="Google Shape;1507;p210"/>
          <p:cNvSpPr txBox="1"/>
          <p:nvPr/>
        </p:nvSpPr>
        <p:spPr>
          <a:xfrm>
            <a:off x="4981175" y="3280275"/>
            <a:ext cx="427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tmp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8" name="Google Shape;1508;p210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9" name="Google Shape;1509;p210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0" name="Google Shape;1510;p210"/>
          <p:cNvSpPr/>
          <p:nvPr/>
        </p:nvSpPr>
        <p:spPr>
          <a:xfrm>
            <a:off x="4022200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1511" name="Google Shape;1511;p210"/>
          <p:cNvSpPr/>
          <p:nvPr/>
        </p:nvSpPr>
        <p:spPr>
          <a:xfrm>
            <a:off x="4584175" y="3508755"/>
            <a:ext cx="195275" cy="457850"/>
          </a:xfrm>
          <a:custGeom>
            <a:rect b="b" l="l" r="r" t="t"/>
            <a:pathLst>
              <a:path extrusionOk="0" h="18314" w="7811">
                <a:moveTo>
                  <a:pt x="0" y="3074"/>
                </a:moveTo>
                <a:cubicBezTo>
                  <a:pt x="318" y="2566"/>
                  <a:pt x="984" y="90"/>
                  <a:pt x="1905" y="26"/>
                </a:cubicBezTo>
                <a:cubicBezTo>
                  <a:pt x="2826" y="-37"/>
                  <a:pt x="5430" y="-6"/>
                  <a:pt x="5525" y="2693"/>
                </a:cubicBezTo>
                <a:cubicBezTo>
                  <a:pt x="5620" y="5392"/>
                  <a:pt x="2096" y="13615"/>
                  <a:pt x="2477" y="16218"/>
                </a:cubicBezTo>
                <a:cubicBezTo>
                  <a:pt x="2858" y="18822"/>
                  <a:pt x="6922" y="17965"/>
                  <a:pt x="7811" y="1831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6" name="Google Shape;1516;p211"/>
          <p:cNvCxnSpPr/>
          <p:nvPr/>
        </p:nvCxnSpPr>
        <p:spPr>
          <a:xfrm>
            <a:off x="3638550" y="33957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7" name="Google Shape;1517;p211"/>
          <p:cNvCxnSpPr/>
          <p:nvPr/>
        </p:nvCxnSpPr>
        <p:spPr>
          <a:xfrm>
            <a:off x="3638550" y="379581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8" name="Google Shape;1518;p211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9" name="Google Shape;1519;p211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0" name="Google Shape;1520;p211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1" name="Google Shape;1521;p211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2" name="Google Shape;1522;p211"/>
          <p:cNvSpPr/>
          <p:nvPr/>
        </p:nvSpPr>
        <p:spPr>
          <a:xfrm>
            <a:off x="3657600" y="3815900"/>
            <a:ext cx="1905000" cy="394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3" name="Google Shape;1523;p211"/>
          <p:cNvSpPr txBox="1"/>
          <p:nvPr/>
        </p:nvSpPr>
        <p:spPr>
          <a:xfrm>
            <a:off x="41810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x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4" name="Google Shape;1524;p211"/>
          <p:cNvSpPr txBox="1"/>
          <p:nvPr/>
        </p:nvSpPr>
        <p:spPr>
          <a:xfrm>
            <a:off x="4714475" y="3737463"/>
            <a:ext cx="2943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1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y</a:t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21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void swap(int a, int b)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int tmp = a;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a = b;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    b = tmp;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F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p2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void swap(int *a, int *b)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int tmp = *a;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*a = *b;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    *b = tmp;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00FF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0" name="Google Shape;190;p4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39" name="Google Shape;1539;p214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0" name="Google Shape;1540;p214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1" name="Google Shape;1541;p214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2" name="Google Shape;1542;p214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3" name="Google Shape;1543;p214"/>
          <p:cNvCxnSpPr/>
          <p:nvPr/>
        </p:nvCxnSpPr>
        <p:spPr>
          <a:xfrm>
            <a:off x="3638550" y="1762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4" name="Google Shape;1544;p214"/>
          <p:cNvCxnSpPr/>
          <p:nvPr/>
        </p:nvCxnSpPr>
        <p:spPr>
          <a:xfrm>
            <a:off x="3638550" y="13430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5" name="Google Shape;1545;p214"/>
          <p:cNvSpPr txBox="1"/>
          <p:nvPr/>
        </p:nvSpPr>
        <p:spPr>
          <a:xfrm>
            <a:off x="3619500" y="934050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machine code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46" name="Google Shape;1546;p214"/>
          <p:cNvSpPr txBox="1"/>
          <p:nvPr/>
        </p:nvSpPr>
        <p:spPr>
          <a:xfrm>
            <a:off x="3619500" y="1344109"/>
            <a:ext cx="19431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globals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47" name="Google Shape;1547;p214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548" name="Google Shape;1548;p214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215"/>
          <p:cNvSpPr txBox="1"/>
          <p:nvPr/>
        </p:nvSpPr>
        <p:spPr>
          <a:xfrm>
            <a:off x="3619500" y="1762577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↓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1554" name="Google Shape;1554;p215"/>
          <p:cNvCxnSpPr/>
          <p:nvPr/>
        </p:nvCxnSpPr>
        <p:spPr>
          <a:xfrm>
            <a:off x="5562600" y="91440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5" name="Google Shape;1555;p215"/>
          <p:cNvCxnSpPr/>
          <p:nvPr/>
        </p:nvCxnSpPr>
        <p:spPr>
          <a:xfrm>
            <a:off x="3657600" y="923850"/>
            <a:ext cx="0" cy="329580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6" name="Google Shape;1556;p215"/>
          <p:cNvCxnSpPr/>
          <p:nvPr/>
        </p:nvCxnSpPr>
        <p:spPr>
          <a:xfrm>
            <a:off x="3638550" y="931863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7" name="Google Shape;1557;p215"/>
          <p:cNvCxnSpPr/>
          <p:nvPr/>
        </p:nvCxnSpPr>
        <p:spPr>
          <a:xfrm>
            <a:off x="3638550" y="4210188"/>
            <a:ext cx="1943100" cy="0"/>
          </a:xfrm>
          <a:prstGeom prst="straightConnector1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8" name="Google Shape;1558;p215"/>
          <p:cNvSpPr txBox="1"/>
          <p:nvPr/>
        </p:nvSpPr>
        <p:spPr>
          <a:xfrm>
            <a:off x="3619500" y="3610750"/>
            <a:ext cx="19431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↑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2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2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heap overflow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stack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2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</a:rPr>
              <a:t>buffer overflow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2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get_char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get_double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get_float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get_int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get_long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get_string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2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scanf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2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2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file I/O</a:t>
            </a:r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21"/>
          <p:cNvSpPr/>
          <p:nvPr/>
        </p:nvSpPr>
        <p:spPr>
          <a:xfrm>
            <a:off x="3657600" y="238200"/>
            <a:ext cx="5257800" cy="4608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93" name="Shape 1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4" name="Google Shape;1594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25" y="670312"/>
            <a:ext cx="8210549" cy="38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8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www.youtube.com/watch?v=I_8ZH1Ggjk0" id="1599" name="Google Shape;1599;p223" title="CSI Zoom Enh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5" name="Google Shape;195;p4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9737" y="-451062"/>
            <a:ext cx="10943472" cy="654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Google Shape;1609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180975"/>
            <a:ext cx="9508372" cy="550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1450" y="-171450"/>
            <a:ext cx="9852478" cy="56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9" name="Google Shape;1619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104037" y="-3579687"/>
            <a:ext cx="21352078" cy="12302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3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p228" title="Lets Enh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3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4" name="Google Shape;1634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" name="Google Shape;1639;p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4" name="Google Shape;1644;p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000"/>
            <a:ext cx="9144001" cy="609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0" name="Google Shape;200;p4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4" name="Google Shape;1654;p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625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58" name="Shape 1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9" name="Google Shape;1659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825" y="152400"/>
            <a:ext cx="583236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23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5" name="Google Shape;205;p4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Google Shape;210;p4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5" name="Google Shape;215;p4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" name="Google Shape;220;p4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" name="Google Shape;225;p5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0" name="Google Shape;230;p5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" name="Google Shape;235;p5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0" name="Google Shape;240;p5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5" name="Google Shape;245;p5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0" name="Google Shape;250;p55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5" name="Google Shape;255;p56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0" name="Google Shape;260;p57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5" name="Google Shape;265;p58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0" name="Google Shape;270;p59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5" name="Google Shape;275;p60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0" name="Google Shape;280;p6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5" name="Google Shape;285;p6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0" name="Google Shape;290;p6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" name="Google Shape;295;p64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65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0 1 2 3 4 5 6 7 8 9 A B C D E F</a:t>
            </a:r>
            <a:endParaRPr sz="4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2 3 4 5 6 7 8 9 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7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</a:t>
            </a:r>
            <a:r>
              <a:rPr lang="en" sz="3600">
                <a:latin typeface="Consolas"/>
                <a:ea typeface="Consolas"/>
                <a:cs typeface="Consolas"/>
                <a:sym typeface="Consolas"/>
              </a:rPr>
              <a:t>A B C D E F</a:t>
            </a:r>
            <a:endParaRPr sz="36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8"/>
          <p:cNvSpPr txBox="1"/>
          <p:nvPr/>
        </p:nvSpPr>
        <p:spPr>
          <a:xfrm>
            <a:off x="0" y="1968300"/>
            <a:ext cx="91440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 1 2 3 4 5 6 7 8 9 A B C D E F</a:t>
            </a:r>
            <a:endParaRPr sz="3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6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00000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1" name="Google Shape;321;p69"/>
          <p:cNvSpPr txBox="1"/>
          <p:nvPr/>
        </p:nvSpPr>
        <p:spPr>
          <a:xfrm>
            <a:off x="52484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22" name="Google Shape;322;p69"/>
          <p:cNvSpPr txBox="1"/>
          <p:nvPr/>
        </p:nvSpPr>
        <p:spPr>
          <a:xfrm>
            <a:off x="59226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23" name="Google Shape;323;p69"/>
          <p:cNvSpPr txBox="1"/>
          <p:nvPr/>
        </p:nvSpPr>
        <p:spPr>
          <a:xfrm>
            <a:off x="65921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24" name="Google Shape;324;p69"/>
          <p:cNvSpPr txBox="1"/>
          <p:nvPr/>
        </p:nvSpPr>
        <p:spPr>
          <a:xfrm>
            <a:off x="31910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5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25" name="Google Shape;325;p69"/>
          <p:cNvSpPr txBox="1"/>
          <p:nvPr/>
        </p:nvSpPr>
        <p:spPr>
          <a:xfrm>
            <a:off x="38652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4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26" name="Google Shape;326;p69"/>
          <p:cNvSpPr txBox="1"/>
          <p:nvPr/>
        </p:nvSpPr>
        <p:spPr>
          <a:xfrm>
            <a:off x="45347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3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27" name="Google Shape;327;p69"/>
          <p:cNvSpPr txBox="1"/>
          <p:nvPr/>
        </p:nvSpPr>
        <p:spPr>
          <a:xfrm>
            <a:off x="18459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7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28" name="Google Shape;328;p69"/>
          <p:cNvSpPr txBox="1"/>
          <p:nvPr/>
        </p:nvSpPr>
        <p:spPr>
          <a:xfrm>
            <a:off x="25154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r>
              <a:rPr baseline="30000" lang="en" sz="1800">
                <a:solidFill>
                  <a:srgbClr val="FFFFFF"/>
                </a:solidFill>
              </a:rPr>
              <a:t>6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7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00000000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70"/>
          <p:cNvSpPr txBox="1"/>
          <p:nvPr/>
        </p:nvSpPr>
        <p:spPr>
          <a:xfrm>
            <a:off x="521986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35" name="Google Shape;335;p70"/>
          <p:cNvSpPr txBox="1"/>
          <p:nvPr/>
        </p:nvSpPr>
        <p:spPr>
          <a:xfrm>
            <a:off x="589402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36" name="Google Shape;336;p70"/>
          <p:cNvSpPr txBox="1"/>
          <p:nvPr/>
        </p:nvSpPr>
        <p:spPr>
          <a:xfrm>
            <a:off x="65921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37" name="Google Shape;337;p70"/>
          <p:cNvSpPr txBox="1"/>
          <p:nvPr/>
        </p:nvSpPr>
        <p:spPr>
          <a:xfrm>
            <a:off x="31910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38" name="Google Shape;338;p70"/>
          <p:cNvSpPr txBox="1"/>
          <p:nvPr/>
        </p:nvSpPr>
        <p:spPr>
          <a:xfrm>
            <a:off x="384615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39" name="Google Shape;339;p70"/>
          <p:cNvSpPr txBox="1"/>
          <p:nvPr/>
        </p:nvSpPr>
        <p:spPr>
          <a:xfrm>
            <a:off x="45347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40" name="Google Shape;340;p70"/>
          <p:cNvSpPr txBox="1"/>
          <p:nvPr/>
        </p:nvSpPr>
        <p:spPr>
          <a:xfrm>
            <a:off x="181732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41" name="Google Shape;341;p70"/>
          <p:cNvSpPr txBox="1"/>
          <p:nvPr/>
        </p:nvSpPr>
        <p:spPr>
          <a:xfrm>
            <a:off x="25154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7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71"/>
          <p:cNvSpPr txBox="1"/>
          <p:nvPr/>
        </p:nvSpPr>
        <p:spPr>
          <a:xfrm>
            <a:off x="521986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48" name="Google Shape;348;p71"/>
          <p:cNvSpPr txBox="1"/>
          <p:nvPr/>
        </p:nvSpPr>
        <p:spPr>
          <a:xfrm>
            <a:off x="589402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49" name="Google Shape;349;p71"/>
          <p:cNvSpPr txBox="1"/>
          <p:nvPr/>
        </p:nvSpPr>
        <p:spPr>
          <a:xfrm>
            <a:off x="65921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50" name="Google Shape;350;p71"/>
          <p:cNvSpPr txBox="1"/>
          <p:nvPr/>
        </p:nvSpPr>
        <p:spPr>
          <a:xfrm>
            <a:off x="31910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51" name="Google Shape;351;p71"/>
          <p:cNvSpPr txBox="1"/>
          <p:nvPr/>
        </p:nvSpPr>
        <p:spPr>
          <a:xfrm>
            <a:off x="384615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52" name="Google Shape;352;p71"/>
          <p:cNvSpPr txBox="1"/>
          <p:nvPr/>
        </p:nvSpPr>
        <p:spPr>
          <a:xfrm>
            <a:off x="45347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53" name="Google Shape;353;p71"/>
          <p:cNvSpPr txBox="1"/>
          <p:nvPr/>
        </p:nvSpPr>
        <p:spPr>
          <a:xfrm>
            <a:off x="181732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54" name="Google Shape;354;p71"/>
          <p:cNvSpPr txBox="1"/>
          <p:nvPr/>
        </p:nvSpPr>
        <p:spPr>
          <a:xfrm>
            <a:off x="25154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7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0" name="Google Shape;360;p72"/>
          <p:cNvSpPr txBox="1"/>
          <p:nvPr/>
        </p:nvSpPr>
        <p:spPr>
          <a:xfrm>
            <a:off x="355299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61" name="Google Shape;361;p72"/>
          <p:cNvSpPr txBox="1"/>
          <p:nvPr/>
        </p:nvSpPr>
        <p:spPr>
          <a:xfrm>
            <a:off x="42462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62" name="Google Shape;362;p72"/>
          <p:cNvSpPr txBox="1"/>
          <p:nvPr/>
        </p:nvSpPr>
        <p:spPr>
          <a:xfrm>
            <a:off x="489672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7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8" name="Google Shape;368;p73"/>
          <p:cNvSpPr txBox="1"/>
          <p:nvPr/>
        </p:nvSpPr>
        <p:spPr>
          <a:xfrm>
            <a:off x="355299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69" name="Google Shape;369;p73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70" name="Google Shape;370;p73"/>
          <p:cNvSpPr txBox="1"/>
          <p:nvPr/>
        </p:nvSpPr>
        <p:spPr>
          <a:xfrm>
            <a:off x="486814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7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baseline="30000"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77" name="Google Shape;377;p7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baseline="30000" lang="en" sz="1800">
                <a:solidFill>
                  <a:srgbClr val="FFFFFF"/>
                </a:solidFill>
              </a:rPr>
              <a:t>0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3" name="Google Shape;383;p7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84" name="Google Shape;384;p7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7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7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91" name="Google Shape;391;p7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7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7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398" name="Google Shape;398;p7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7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7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05" name="Google Shape;405;p7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7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1" name="Google Shape;411;p7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12" name="Google Shape;412;p7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8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8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19" name="Google Shape;419;p8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8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5" name="Google Shape;425;p8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26" name="Google Shape;426;p8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8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8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33" name="Google Shape;433;p8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8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07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9" name="Google Shape;439;p8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0" name="Google Shape;440;p8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CS50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08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6" name="Google Shape;446;p8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47" name="Google Shape;447;p8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8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09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3" name="Google Shape;453;p8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54" name="Google Shape;454;p8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8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0" name="Google Shape;460;p8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61" name="Google Shape;461;p8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0B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8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68" name="Google Shape;468;p8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0C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4" name="Google Shape;474;p8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75" name="Google Shape;475;p8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0D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1" name="Google Shape;481;p8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82" name="Google Shape;482;p8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0E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9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89" name="Google Shape;489;p9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9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0F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5" name="Google Shape;495;p9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496" name="Google Shape;496;p9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9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9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03" name="Google Shape;503;p9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9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9" name="Google Shape;509;p9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10" name="Google Shape;510;p9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" name="Google Shape;130;p31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ctr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9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9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17" name="Google Shape;517;p9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9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3" name="Google Shape;523;p9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24" name="Google Shape;524;p9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0" name="Google Shape;530;p9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31" name="Google Shape;531;p9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9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7" name="Google Shape;537;p9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38" name="Google Shape;538;p9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9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4" name="Google Shape;544;p9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45" name="Google Shape;545;p9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9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1" name="Google Shape;551;p9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52" name="Google Shape;552;p9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0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58" name="Google Shape;558;p10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59" name="Google Shape;559;p10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10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66" name="Google Shape;566;p10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10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2" name="Google Shape;572;p10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73" name="Google Shape;573;p10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10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9" name="Google Shape;579;p10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80" name="Google Shape;580;p10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" name="Google Shape;135;p32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0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6" name="Google Shape;586;p104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87" name="Google Shape;587;p104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3" name="Google Shape;593;p105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594" name="Google Shape;594;p105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106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E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0" name="Google Shape;600;p106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01" name="Google Shape;601;p106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107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7" name="Google Shape;607;p107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08" name="Google Shape;608;p107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08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4" name="Google Shape;614;p108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15" name="Google Shape;615;p108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09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1" name="Google Shape;621;p109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22" name="Google Shape;622;p109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10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8" name="Google Shape;628;p110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29" name="Google Shape;629;p110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30" name="Google Shape;630;p110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r>
              <a:rPr lang="en" sz="1800">
                <a:solidFill>
                  <a:srgbClr val="FFFFFF"/>
                </a:solidFill>
              </a:rPr>
              <a:t>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31" name="Google Shape;631;p110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F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32" name="Google Shape;632;p110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11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111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39" name="Google Shape;639;p111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40" name="Google Shape;640;p111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41" name="Google Shape;641;p111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 × 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42" name="Google Shape;642;p111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12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112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49" name="Google Shape;649;p112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50" name="Google Shape;650;p112"/>
          <p:cNvSpPr txBox="1"/>
          <p:nvPr/>
        </p:nvSpPr>
        <p:spPr>
          <a:xfrm>
            <a:off x="3299090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240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51" name="Google Shape;651;p112"/>
          <p:cNvSpPr txBox="1"/>
          <p:nvPr/>
        </p:nvSpPr>
        <p:spPr>
          <a:xfrm>
            <a:off x="4654919" y="3427425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15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652" name="Google Shape;652;p112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+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3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FF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8" name="Google Shape;658;p113"/>
          <p:cNvSpPr txBox="1"/>
          <p:nvPr/>
        </p:nvSpPr>
        <p:spPr>
          <a:xfrm>
            <a:off x="385567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59" name="Google Shape;659;p113"/>
          <p:cNvSpPr txBox="1"/>
          <p:nvPr/>
        </p:nvSpPr>
        <p:spPr>
          <a:xfrm>
            <a:off x="450619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60" name="Google Shape;660;p113"/>
          <p:cNvSpPr txBox="1"/>
          <p:nvPr/>
        </p:nvSpPr>
        <p:spPr>
          <a:xfrm>
            <a:off x="4008433" y="3427422"/>
            <a:ext cx="97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255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" name="Google Shape;140;p3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21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25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29</a:t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30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31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4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255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6" name="Google Shape;666;p114"/>
          <p:cNvSpPr txBox="1"/>
          <p:nvPr/>
        </p:nvSpPr>
        <p:spPr>
          <a:xfrm>
            <a:off x="355299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100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67" name="Google Shape;667;p114"/>
          <p:cNvSpPr txBox="1"/>
          <p:nvPr/>
        </p:nvSpPr>
        <p:spPr>
          <a:xfrm>
            <a:off x="420810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10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68" name="Google Shape;668;p114"/>
          <p:cNvSpPr txBox="1"/>
          <p:nvPr/>
        </p:nvSpPr>
        <p:spPr>
          <a:xfrm>
            <a:off x="486814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15"/>
          <p:cNvSpPr txBox="1"/>
          <p:nvPr/>
        </p:nvSpPr>
        <p:spPr>
          <a:xfrm>
            <a:off x="0" y="1780500"/>
            <a:ext cx="9144000" cy="15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Consolas"/>
                <a:ea typeface="Consolas"/>
                <a:cs typeface="Consolas"/>
                <a:sym typeface="Consolas"/>
              </a:rPr>
              <a:t>11111111</a:t>
            </a:r>
            <a:endParaRPr sz="9600">
              <a:solidFill>
                <a:srgbClr val="FFFFF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4" name="Google Shape;674;p115"/>
          <p:cNvSpPr txBox="1"/>
          <p:nvPr/>
        </p:nvSpPr>
        <p:spPr>
          <a:xfrm>
            <a:off x="5219869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4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75" name="Google Shape;675;p115"/>
          <p:cNvSpPr txBox="1"/>
          <p:nvPr/>
        </p:nvSpPr>
        <p:spPr>
          <a:xfrm>
            <a:off x="589402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76" name="Google Shape;676;p115"/>
          <p:cNvSpPr txBox="1"/>
          <p:nvPr/>
        </p:nvSpPr>
        <p:spPr>
          <a:xfrm>
            <a:off x="65921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77" name="Google Shape;677;p115"/>
          <p:cNvSpPr txBox="1"/>
          <p:nvPr/>
        </p:nvSpPr>
        <p:spPr>
          <a:xfrm>
            <a:off x="319104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32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78" name="Google Shape;678;p115"/>
          <p:cNvSpPr txBox="1"/>
          <p:nvPr/>
        </p:nvSpPr>
        <p:spPr>
          <a:xfrm>
            <a:off x="3846150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16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79" name="Google Shape;679;p115"/>
          <p:cNvSpPr txBox="1"/>
          <p:nvPr/>
        </p:nvSpPr>
        <p:spPr>
          <a:xfrm>
            <a:off x="45347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8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80" name="Google Shape;680;p115"/>
          <p:cNvSpPr txBox="1"/>
          <p:nvPr/>
        </p:nvSpPr>
        <p:spPr>
          <a:xfrm>
            <a:off x="1817325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128</a:t>
            </a:r>
            <a:endParaRPr baseline="30000" sz="1800">
              <a:solidFill>
                <a:srgbClr val="FFFFFF"/>
              </a:solidFill>
            </a:endParaRPr>
          </a:p>
        </p:txBody>
      </p:sp>
      <p:sp>
        <p:nvSpPr>
          <p:cNvPr id="681" name="Google Shape;681;p115"/>
          <p:cNvSpPr txBox="1"/>
          <p:nvPr/>
        </p:nvSpPr>
        <p:spPr>
          <a:xfrm>
            <a:off x="2515474" y="1334100"/>
            <a:ext cx="727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64</a:t>
            </a:r>
            <a:endParaRPr baseline="30000"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RGB</a:t>
            </a:r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1" name="Google Shape;691;p117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" name="Google Shape;696;p118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1" name="Google Shape;701;p119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FF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06" name="Google Shape;706;p120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FF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1" name="Google Shape;711;p121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00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FF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16" name="Google Shape;716;p122"/>
          <p:cNvGraphicFramePr/>
          <p:nvPr/>
        </p:nvGraphicFramePr>
        <p:xfrm>
          <a:off x="3646975" y="22993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616675"/>
                <a:gridCol w="616675"/>
                <a:gridCol w="616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FF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FF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</a:rPr>
                        <a:t>FF</a:t>
                      </a:r>
                      <a:endParaRPr sz="24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21" name="Google Shape;721;p123"/>
          <p:cNvGraphicFramePr/>
          <p:nvPr/>
        </p:nvGraphicFramePr>
        <p:xfrm>
          <a:off x="0" y="-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{0C1B506A-E644-4ADF-8A98-17E9E2276BC4}</a:tableStyleId>
              </a:tblPr>
              <a:tblGrid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  <a:gridCol w="1143000"/>
              </a:tblGrid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13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14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15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16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17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18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19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1A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chemeClr val="dk1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1B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1C</a:t>
                      </a:r>
                      <a:endParaRPr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1D</a:t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1E</a:t>
                      </a:r>
                      <a:endParaRPr/>
                    </a:p>
                  </a:txBody>
                  <a:tcPr marT="91425" marB="91425" marR="91425" marL="91425" anchor="b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800">
                        <a:solidFill>
                          <a:srgbClr val="FFFFFF"/>
                        </a:solidFill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1F</a:t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